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59" d="100"/>
          <a:sy n="59" d="100"/>
        </p:scale>
        <p:origin x="10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7C92E-77FB-4C6C-BB3F-49700A3789E8}" type="datetimeFigureOut">
              <a:rPr lang="en-US" smtClean="0"/>
              <a:t>10/15/2014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65D93-2D66-4567-80B3-C03B578AA4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3310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7C92E-77FB-4C6C-BB3F-49700A3789E8}" type="datetimeFigureOut">
              <a:rPr lang="en-US" smtClean="0"/>
              <a:t>10/15/2014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65D93-2D66-4567-80B3-C03B578AA4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6083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7C92E-77FB-4C6C-BB3F-49700A3789E8}" type="datetimeFigureOut">
              <a:rPr lang="en-US" smtClean="0"/>
              <a:t>10/15/2014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65D93-2D66-4567-80B3-C03B578AA4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204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7C92E-77FB-4C6C-BB3F-49700A3789E8}" type="datetimeFigureOut">
              <a:rPr lang="en-US" smtClean="0"/>
              <a:t>10/15/2014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65D93-2D66-4567-80B3-C03B578AA4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021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7C92E-77FB-4C6C-BB3F-49700A3789E8}" type="datetimeFigureOut">
              <a:rPr lang="en-US" smtClean="0"/>
              <a:t>10/15/2014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65D93-2D66-4567-80B3-C03B578AA4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450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7C92E-77FB-4C6C-BB3F-49700A3789E8}" type="datetimeFigureOut">
              <a:rPr lang="en-US" smtClean="0"/>
              <a:t>10/15/2014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65D93-2D66-4567-80B3-C03B578AA4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951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7C92E-77FB-4C6C-BB3F-49700A3789E8}" type="datetimeFigureOut">
              <a:rPr lang="en-US" smtClean="0"/>
              <a:t>10/15/2014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65D93-2D66-4567-80B3-C03B578AA4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913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7C92E-77FB-4C6C-BB3F-49700A3789E8}" type="datetimeFigureOut">
              <a:rPr lang="en-US" smtClean="0"/>
              <a:t>10/15/2014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65D93-2D66-4567-80B3-C03B578AA4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291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7C92E-77FB-4C6C-BB3F-49700A3789E8}" type="datetimeFigureOut">
              <a:rPr lang="en-US" smtClean="0"/>
              <a:t>10/15/2014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65D93-2D66-4567-80B3-C03B578AA4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685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7C92E-77FB-4C6C-BB3F-49700A3789E8}" type="datetimeFigureOut">
              <a:rPr lang="en-US" smtClean="0"/>
              <a:t>10/15/2014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65D93-2D66-4567-80B3-C03B578AA4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276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7C92E-77FB-4C6C-BB3F-49700A3789E8}" type="datetimeFigureOut">
              <a:rPr lang="en-US" smtClean="0"/>
              <a:t>10/15/2014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65D93-2D66-4567-80B3-C03B578AA4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533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67C92E-77FB-4C6C-BB3F-49700A3789E8}" type="datetimeFigureOut">
              <a:rPr lang="en-US" smtClean="0"/>
              <a:t>10/15/2014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C65D93-2D66-4567-80B3-C03B578AA4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32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300" y="391886"/>
            <a:ext cx="12077700" cy="603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u="sng" dirty="0" smtClean="0">
                <a:solidFill>
                  <a:srgbClr val="FF0000"/>
                </a:solidFill>
                <a:latin typeface="Dimbo" panose="020B0603010101010101" pitchFamily="34" charset="0"/>
              </a:rPr>
              <a:t>Compare and contrast your usual weekend activities to what you normally do during the week.</a:t>
            </a:r>
          </a:p>
          <a:p>
            <a:endParaRPr lang="en-US" sz="2800" dirty="0">
              <a:latin typeface="Dimbo" panose="020B0603010101010101" pitchFamily="34" charset="0"/>
            </a:endParaRPr>
          </a:p>
          <a:p>
            <a:r>
              <a:rPr lang="en-US" sz="3200" dirty="0" smtClean="0">
                <a:solidFill>
                  <a:srgbClr val="00B0F0"/>
                </a:solidFill>
                <a:latin typeface="Dimbo" panose="020B0603010101010101" pitchFamily="34" charset="0"/>
              </a:rPr>
              <a:t>What activities do you do every day? </a:t>
            </a:r>
            <a:br>
              <a:rPr lang="en-US" sz="3200" dirty="0" smtClean="0">
                <a:solidFill>
                  <a:srgbClr val="00B0F0"/>
                </a:solidFill>
                <a:latin typeface="Dimbo" panose="020B0603010101010101" pitchFamily="34" charset="0"/>
              </a:rPr>
            </a:br>
            <a:r>
              <a:rPr lang="en-US" sz="3200" dirty="0" smtClean="0">
                <a:solidFill>
                  <a:srgbClr val="00B0F0"/>
                </a:solidFill>
                <a:latin typeface="Dimbo" panose="020B0603010101010101" pitchFamily="34" charset="0"/>
              </a:rPr>
              <a:t>			</a:t>
            </a:r>
            <a:r>
              <a:rPr lang="en-US" sz="3200" i="1" dirty="0" smtClean="0">
                <a:latin typeface="Dimbo" panose="020B0603010101010101" pitchFamily="34" charset="0"/>
              </a:rPr>
              <a:t>With whom?  Where?  When?  Why? How often?  How well?</a:t>
            </a:r>
          </a:p>
          <a:p>
            <a:endParaRPr lang="en-US" sz="3200" dirty="0" smtClean="0">
              <a:latin typeface="Dimbo" panose="020B0603010101010101" pitchFamily="34" charset="0"/>
            </a:endParaRPr>
          </a:p>
          <a:p>
            <a:r>
              <a:rPr lang="en-US" sz="3200" dirty="0" smtClean="0">
                <a:solidFill>
                  <a:srgbClr val="00B0F0"/>
                </a:solidFill>
                <a:latin typeface="Dimbo" panose="020B0603010101010101" pitchFamily="34" charset="0"/>
              </a:rPr>
              <a:t>What do you only do during the school week? </a:t>
            </a:r>
            <a:br>
              <a:rPr lang="en-US" sz="3200" dirty="0" smtClean="0">
                <a:solidFill>
                  <a:srgbClr val="00B0F0"/>
                </a:solidFill>
                <a:latin typeface="Dimbo" panose="020B0603010101010101" pitchFamily="34" charset="0"/>
              </a:rPr>
            </a:br>
            <a:r>
              <a:rPr lang="en-US" sz="3200" dirty="0" smtClean="0">
                <a:solidFill>
                  <a:srgbClr val="00B0F0"/>
                </a:solidFill>
                <a:latin typeface="Dimbo" panose="020B0603010101010101" pitchFamily="34" charset="0"/>
              </a:rPr>
              <a:t>			</a:t>
            </a:r>
            <a:r>
              <a:rPr lang="en-US" sz="3200" i="1" dirty="0" smtClean="0">
                <a:latin typeface="Dimbo" panose="020B0603010101010101" pitchFamily="34" charset="0"/>
              </a:rPr>
              <a:t>With whom?  Where?  When?  Why? How often?  How well?</a:t>
            </a:r>
          </a:p>
          <a:p>
            <a:endParaRPr lang="en-US" sz="3200" dirty="0" smtClean="0">
              <a:latin typeface="Dimbo" panose="020B0603010101010101" pitchFamily="34" charset="0"/>
            </a:endParaRPr>
          </a:p>
          <a:p>
            <a:r>
              <a:rPr lang="en-US" sz="3200" dirty="0" smtClean="0">
                <a:solidFill>
                  <a:srgbClr val="00B0F0"/>
                </a:solidFill>
                <a:latin typeface="Dimbo" panose="020B0603010101010101" pitchFamily="34" charset="0"/>
              </a:rPr>
              <a:t>What do you only do on the weekend? </a:t>
            </a:r>
            <a:br>
              <a:rPr lang="en-US" sz="3200" dirty="0" smtClean="0">
                <a:solidFill>
                  <a:srgbClr val="00B0F0"/>
                </a:solidFill>
                <a:latin typeface="Dimbo" panose="020B0603010101010101" pitchFamily="34" charset="0"/>
              </a:rPr>
            </a:br>
            <a:r>
              <a:rPr lang="en-US" sz="3200" dirty="0" smtClean="0">
                <a:solidFill>
                  <a:srgbClr val="00B0F0"/>
                </a:solidFill>
                <a:latin typeface="Dimbo" panose="020B0603010101010101" pitchFamily="34" charset="0"/>
              </a:rPr>
              <a:t>			</a:t>
            </a:r>
            <a:r>
              <a:rPr lang="en-US" sz="3200" i="1" dirty="0" smtClean="0">
                <a:latin typeface="Dimbo" panose="020B0603010101010101" pitchFamily="34" charset="0"/>
              </a:rPr>
              <a:t>With whom?  Where?  When?  Why? How often?  How well?</a:t>
            </a:r>
          </a:p>
          <a:p>
            <a:endParaRPr lang="en-US" sz="2800" dirty="0">
              <a:latin typeface="Dimbo" panose="020B0603010101010101" pitchFamily="34" charset="0"/>
            </a:endParaRPr>
          </a:p>
          <a:p>
            <a:r>
              <a:rPr lang="en-US" sz="4400" dirty="0" smtClean="0">
                <a:latin typeface="Dimbo" panose="020B0603010101010101" pitchFamily="34" charset="0"/>
              </a:rPr>
              <a:t>Which do you prefer and why?</a:t>
            </a:r>
            <a:endParaRPr lang="en-US" sz="4400" dirty="0"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1846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Dimbo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2014-10-15T18:54:34Z</dcterms:created>
  <dcterms:modified xsi:type="dcterms:W3CDTF">2014-10-15T18:54:58Z</dcterms:modified>
</cp:coreProperties>
</file>